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325795-1C0D-4AB1-9310-F8E2908792F1}" type="datetimeFigureOut">
              <a:rPr lang="en-US" smtClean="0"/>
              <a:pPr/>
              <a:t>1/18/2015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56346A-B285-46D7-BA2F-4A0C7B26878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Објекат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Милица залива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цвеће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(прави)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Милан се навикао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нову школу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(неправи)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Дајте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неки предлог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– неправи,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неки предлог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– прави)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Чезнем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дужим одмором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(неправи)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Пронађите објекте у наредним реченицама: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Опери руке.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Остави торбу.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Постави сто.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Подгреј чорбу. 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Мисли на српски и граматику.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Опери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Остави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торбу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Постави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Подгреј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чорбу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Мисли 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српски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граматику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Објекат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је зависни реченични члан који показује на коме или на чему се врши радња.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чита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књигу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Пронађите објекте у стиховима Добрице Ерића: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Пастири гоне           Моравци вуку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стада оваца,             товаре жита,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грнчари пуна           Цигани бакраче,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кола лонаца.            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орпе и сита.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Пастири гоне           Моравци вуку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стада оваца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   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товаре жита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грнчари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     Цигани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бакраче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кола лонаца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   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корпе и сита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Објекат може бити прави (ближи) и неправи (даљи).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Прави објекат допуњава прелазне глаголе. Стоји у акузативу без предлога или у деоном генитиву, нпр: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Узми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колаче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Донеси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 (акузатив)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Узми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колача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Донеси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! (деони генитив)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Неправи објекат најчешће допуњава непрелазне глаголе и у неком је другом зависном падежу, нпр: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Маштам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палачинки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(локатив)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Чезнем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палачинком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(инструментал)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објекте и одредите да ли су прави или неправи: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Милица залива цвеће.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Милан се навикао на нову школу.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Дајте ми неки предлог.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Чезнем за дужим одмором.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274</Words>
  <Application>Microsoft Office PowerPoint</Application>
  <PresentationFormat>On-screen Show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Објекат</vt:lpstr>
      <vt:lpstr>Пронађите објекте у наредним реченицама:</vt:lpstr>
      <vt:lpstr>Slide 3</vt:lpstr>
      <vt:lpstr>Објекат је зависни реченични члан који показује на коме или на чему се врши радња.</vt:lpstr>
      <vt:lpstr>Пронађите објекте у стиховима Добрице Ерића:</vt:lpstr>
      <vt:lpstr>Slide 6</vt:lpstr>
      <vt:lpstr>Објекат може бити прави (ближи) и неправи (даљи).</vt:lpstr>
      <vt:lpstr>Slide 8</vt:lpstr>
      <vt:lpstr>У наредним реченицама пронађите објекте и одредите да ли су прави или неправи: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Објекат</dc:title>
  <dc:creator>mihailo</dc:creator>
  <cp:lastModifiedBy>mihailo</cp:lastModifiedBy>
  <cp:revision>9</cp:revision>
  <dcterms:created xsi:type="dcterms:W3CDTF">2015-01-17T14:40:02Z</dcterms:created>
  <dcterms:modified xsi:type="dcterms:W3CDTF">2015-01-18T14:22:28Z</dcterms:modified>
</cp:coreProperties>
</file>